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FF89-A8AC-4C1F-BE69-25D88665E32D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A97D1-9CC4-4ED7-8AA1-4974FD58ED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20039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82511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48689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8855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61622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64550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64116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C8E3-F722-4A58-A990-9D08599B051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97E5-1B48-4593-BB6F-7608C905D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72244" y="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How it works!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61978" y="405451"/>
            <a:ext cx="1390275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2879" y="1401891"/>
            <a:ext cx="2329425" cy="31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350" y="1625099"/>
            <a:ext cx="2329425" cy="31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6751053" y="4847301"/>
            <a:ext cx="2171249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E3C66"/>
                </a:solidFill>
                <a:latin typeface="Open Sans"/>
                <a:ea typeface="Open Sans"/>
                <a:cs typeface="Open Sans"/>
                <a:sym typeface="Open Sans"/>
              </a:rPr>
              <a:t>Tap2Pay when you need to park.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3790182" y="4847300"/>
            <a:ext cx="18405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E3C66"/>
                </a:solidFill>
                <a:latin typeface="Open Sans"/>
                <a:ea typeface="Open Sans"/>
                <a:cs typeface="Open Sans"/>
                <a:sym typeface="Open Sans"/>
              </a:rPr>
              <a:t>Top Up the card with an agent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22088" y="5030401"/>
            <a:ext cx="2047724" cy="86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E3C66"/>
                </a:solidFill>
                <a:latin typeface="Open Sans"/>
                <a:ea typeface="Open Sans"/>
                <a:cs typeface="Open Sans"/>
                <a:sym typeface="Open Sans"/>
              </a:rPr>
              <a:t>Buy the card 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0117" y="1625091"/>
            <a:ext cx="2329425" cy="31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72244" y="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Payment Option : Parking Attendant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74428" y="152401"/>
            <a:ext cx="1390275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36987" y="1325700"/>
            <a:ext cx="5129623" cy="4530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/>
          <p:nvPr/>
        </p:nvSpPr>
        <p:spPr>
          <a:xfrm>
            <a:off x="5504644" y="1361701"/>
            <a:ext cx="3499650" cy="4529999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5828476" y="1942825"/>
            <a:ext cx="3001499" cy="32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Motorists can pay to parking attendants by just tapping their cards on the handheld POS devices.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72244" y="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Payment Option : Parking Terminal</a:t>
            </a: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6878" y="405451"/>
            <a:ext cx="1390275" cy="5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/>
          <p:nvPr/>
        </p:nvSpPr>
        <p:spPr>
          <a:xfrm>
            <a:off x="996319" y="1361700"/>
            <a:ext cx="1793475" cy="10794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1450931" y="2241825"/>
            <a:ext cx="884250" cy="4217700"/>
          </a:xfrm>
          <a:prstGeom prst="frame">
            <a:avLst>
              <a:gd name="adj1" fmla="val 125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383"/>
          <p:cNvGrpSpPr/>
          <p:nvPr/>
        </p:nvGrpSpPr>
        <p:grpSpPr>
          <a:xfrm>
            <a:off x="3860738" y="1644026"/>
            <a:ext cx="3499650" cy="4529999"/>
            <a:chOff x="7339525" y="1477950"/>
            <a:chExt cx="4666200" cy="4529999"/>
          </a:xfrm>
        </p:grpSpPr>
        <p:sp>
          <p:nvSpPr>
            <p:cNvPr id="384" name="Shape 384"/>
            <p:cNvSpPr/>
            <p:nvPr/>
          </p:nvSpPr>
          <p:spPr>
            <a:xfrm>
              <a:off x="7339525" y="1477950"/>
              <a:ext cx="4666200" cy="4529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7771300" y="2059075"/>
              <a:ext cx="4001999" cy="3204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30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Motorists can pay to parking attendants by just tapping their cards on </a:t>
              </a:r>
              <a:r>
                <a:rPr lang="en-US" sz="3000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stationed </a:t>
              </a:r>
              <a:r>
                <a:rPr lang="en-US" sz="30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POS devices.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372244" y="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Enforcement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99347" y="206176"/>
            <a:ext cx="1390275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300" y="1012901"/>
            <a:ext cx="2864644" cy="52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523069" y="1527700"/>
            <a:ext cx="4221899" cy="43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 txBox="1"/>
          <p:nvPr/>
        </p:nvSpPr>
        <p:spPr>
          <a:xfrm>
            <a:off x="523069" y="2225175"/>
            <a:ext cx="4333950" cy="32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Sanwo parking allows tracking and monitoring of parked vehicles, also makes provision for motorists to be fined.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372244" y="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How it works : Payment Software Flow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811416" y="405451"/>
            <a:ext cx="1390275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85257"/>
            <a:ext cx="9064705" cy="361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72244" y="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How it works : Dashboard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74428" y="152401"/>
            <a:ext cx="1390275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37" y="1726950"/>
            <a:ext cx="4689863" cy="429702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5367676" y="2175301"/>
            <a:ext cx="3300299" cy="3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Admin can monitor all transactions from anywhere in the world via any device.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571501" y="-283650"/>
            <a:ext cx="78866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E3C66"/>
              </a:buClr>
              <a:buSzPct val="25000"/>
              <a:buFont typeface="Quattrocento Sans"/>
              <a:buNone/>
            </a:pPr>
            <a:r>
              <a:rPr lang="en-US">
                <a:solidFill>
                  <a:srgbClr val="0E3C66"/>
                </a:solidFill>
              </a:rPr>
              <a:t>Toping-Up the Card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74428" y="152401"/>
            <a:ext cx="1390275" cy="5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44" y="1212200"/>
            <a:ext cx="2905369" cy="51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3798469" y="2756475"/>
            <a:ext cx="4844699" cy="3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Recharge your parking card with agent outlets or parking attendants.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On-screen Show (4:3)</PresentationFormat>
  <Paragraphs>15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it works!</vt:lpstr>
      <vt:lpstr>Payment Option : Parking Attendant</vt:lpstr>
      <vt:lpstr>Payment Option : Parking Terminal</vt:lpstr>
      <vt:lpstr>Enforcement</vt:lpstr>
      <vt:lpstr>How it works : Payment Software Flow</vt:lpstr>
      <vt:lpstr>How it works : Dashboard</vt:lpstr>
      <vt:lpstr>Toping-Up the Card</vt:lpstr>
    </vt:vector>
  </TitlesOfParts>
  <Company>Seunsmith Networks Innovation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it works!</dc:title>
  <dc:creator>Server</dc:creator>
  <cp:lastModifiedBy>Server</cp:lastModifiedBy>
  <cp:revision>1</cp:revision>
  <dcterms:created xsi:type="dcterms:W3CDTF">2016-03-14T14:21:32Z</dcterms:created>
  <dcterms:modified xsi:type="dcterms:W3CDTF">2016-03-14T14:23:23Z</dcterms:modified>
</cp:coreProperties>
</file>