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F5B26-3502-46A3-9CA7-D249D837B39F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07A3A-3838-44BA-85CB-07AE3F887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04393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50AE-6A38-4A4E-BD09-7221EE9FCD0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15E9C-B285-45E6-A7CE-40876DFDC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372244" y="0"/>
            <a:ext cx="7886699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E3C66"/>
              </a:buClr>
              <a:buSzPct val="25000"/>
              <a:buFont typeface="Quattrocento Sans"/>
              <a:buNone/>
            </a:pPr>
            <a:r>
              <a:rPr lang="en-US">
                <a:solidFill>
                  <a:srgbClr val="0E3C66"/>
                </a:solidFill>
              </a:rPr>
              <a:t>How it works : Enforcement</a:t>
            </a:r>
          </a:p>
        </p:txBody>
      </p:sp>
      <p:pic>
        <p:nvPicPr>
          <p:cNvPr id="407" name="Shape 407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674428" y="152401"/>
            <a:ext cx="1390275" cy="51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Shape 4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351" y="1413438"/>
            <a:ext cx="7965281" cy="45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it works : Enforcement</vt:lpstr>
    </vt:vector>
  </TitlesOfParts>
  <Company>Seunsmith Networks Innovation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it works : Enforcement</dc:title>
  <dc:creator>Server</dc:creator>
  <cp:lastModifiedBy>Server</cp:lastModifiedBy>
  <cp:revision>1</cp:revision>
  <dcterms:created xsi:type="dcterms:W3CDTF">2016-03-14T14:23:54Z</dcterms:created>
  <dcterms:modified xsi:type="dcterms:W3CDTF">2016-03-14T14:24:28Z</dcterms:modified>
</cp:coreProperties>
</file>